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2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12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15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29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30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5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68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26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120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996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49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BFD89-12C9-45A9-8524-4408D36164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D6B6A-C021-4569-9A15-1025545E3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5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7482" y="207963"/>
            <a:ext cx="9144000" cy="435981"/>
          </a:xfrm>
        </p:spPr>
        <p:txBody>
          <a:bodyPr>
            <a:normAutofit fontScale="90000"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комбинированного вида №1»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5211" y="2069451"/>
            <a:ext cx="9144000" cy="4498773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</a:t>
            </a:r>
          </a:p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«Семейные ценности и наши традиции»</a:t>
            </a:r>
          </a:p>
          <a:p>
            <a:pPr algn="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Коробовских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 Б.</a:t>
            </a:r>
          </a:p>
          <a:p>
            <a:pPr algn="r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Курамбаева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К. А.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«город Свирск»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7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9955" y="1941535"/>
            <a:ext cx="10515600" cy="4351338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патриота своей Родины начинается с раннего возраста именно с воспитания любви и уважения к членам своей семьи. 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 детей эмоциональную отзывчивость; проявлять доброе отношение и заботу о членах семьи, близком окружении; обогащать представления детей о малой Родине, воспитывать патриотизм; развивать интерес к труду взрослых; воспитывать бережное отношение к предметам и игрушкам как результатам труда взрослым; формировать основы безопасного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– на сегодняшний день это наши главные задачи в воспитании дошкольников.</a:t>
            </a:r>
          </a:p>
        </p:txBody>
      </p:sp>
    </p:spTree>
    <p:extLst>
      <p:ext uri="{BB962C8B-B14F-4D97-AF65-F5344CB8AC3E}">
        <p14:creationId xmlns:p14="http://schemas.microsoft.com/office/powerpoint/2010/main" val="1097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игры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7445" y="209867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«Семейные ценности и наши традиции» формирует знания о семье.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представления детей о семье, об обязанностях членов семьи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интерес к игре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установлению в игре ролевых взаимоотношений между играющими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9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78"/>
            <a:ext cx="12192000" cy="68451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3659" y="2042935"/>
            <a:ext cx="10515600" cy="4351338"/>
          </a:xfrm>
        </p:spPr>
        <p:txBody>
          <a:bodyPr/>
          <a:lstStyle/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перебивать друг друга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Выслушивать ответы до конца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хочешь что-то добавить или спросить -  подними руку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определить первенство хода используйте считалочку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игроков: 5 - 7 человек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792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игры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9867" y="2340780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двухстороннее игровое поле, разделенное на цветные сектора; цветные карточки разного цвета с вопросами и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заданиями;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куклы (7 шт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кукольных домика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мебелью;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культуры и отдыха для кукол.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59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1068" y="3136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«Семейные ценности и наши традиции»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068" y="2173354"/>
            <a:ext cx="3742507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643" y="2173355"/>
            <a:ext cx="3923763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8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4718" y="365125"/>
            <a:ext cx="10515600" cy="1325563"/>
          </a:xfrm>
        </p:spPr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Локация «Дом. Квартира»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41" y="2210359"/>
            <a:ext cx="3889420" cy="336806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975" y="2210359"/>
            <a:ext cx="3234892" cy="35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8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3355" y="203861"/>
            <a:ext cx="10515600" cy="1325563"/>
          </a:xfrm>
        </p:spPr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Локация «Город»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233" y="1682616"/>
            <a:ext cx="4081450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37" y="1682617"/>
            <a:ext cx="389309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Локация «Домик в деревне»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74" y="2155769"/>
            <a:ext cx="3580526" cy="4237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402" y="2155769"/>
            <a:ext cx="3410125" cy="423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58"/>
            <a:ext cx="12192000" cy="68322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1535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7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80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253</Words>
  <Application>Microsoft Office PowerPoint</Application>
  <PresentationFormat>Широкоэкранный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Муниципальное дошкольное образовательное учреждение «Детский сад комбинированного вида №1»</vt:lpstr>
      <vt:lpstr>Актуальность</vt:lpstr>
      <vt:lpstr>Цель и задачи игры</vt:lpstr>
      <vt:lpstr>Правила игры</vt:lpstr>
      <vt:lpstr>Состав игры</vt:lpstr>
      <vt:lpstr>Дидактическая игра «Семейные ценности и наши традиции»</vt:lpstr>
      <vt:lpstr>Локация «Дом. Квартира»</vt:lpstr>
      <vt:lpstr>Локация «Город»</vt:lpstr>
      <vt:lpstr>Локация «Домик в деревне»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комбинированного вида №1»</dc:title>
  <dc:creator>Карина</dc:creator>
  <cp:lastModifiedBy>Карина</cp:lastModifiedBy>
  <cp:revision>10</cp:revision>
  <dcterms:created xsi:type="dcterms:W3CDTF">2024-11-14T05:07:07Z</dcterms:created>
  <dcterms:modified xsi:type="dcterms:W3CDTF">2024-11-18T08:07:39Z</dcterms:modified>
</cp:coreProperties>
</file>